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9"/>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30" r:id="rId46"/>
    <p:sldId id="287" r:id="rId47"/>
    <p:sldId id="288" r:id="rId48"/>
    <p:sldId id="289" r:id="rId49"/>
    <p:sldId id="290" r:id="rId50"/>
    <p:sldId id="291" r:id="rId51"/>
    <p:sldId id="292" r:id="rId52"/>
    <p:sldId id="293" r:id="rId53"/>
    <p:sldId id="297" r:id="rId54"/>
    <p:sldId id="353" r:id="rId55"/>
    <p:sldId id="340" r:id="rId56"/>
    <p:sldId id="294" r:id="rId57"/>
    <p:sldId id="295" r:id="rId58"/>
    <p:sldId id="296" r:id="rId59"/>
    <p:sldId id="300" r:id="rId60"/>
    <p:sldId id="341" r:id="rId61"/>
    <p:sldId id="342" r:id="rId62"/>
    <p:sldId id="343" r:id="rId63"/>
    <p:sldId id="301" r:id="rId64"/>
    <p:sldId id="333" r:id="rId65"/>
    <p:sldId id="302" r:id="rId66"/>
    <p:sldId id="339" r:id="rId67"/>
    <p:sldId id="338" r:id="rId68"/>
    <p:sldId id="334" r:id="rId69"/>
    <p:sldId id="335" r:id="rId70"/>
    <p:sldId id="303" r:id="rId71"/>
    <p:sldId id="332" r:id="rId72"/>
    <p:sldId id="304" r:id="rId73"/>
    <p:sldId id="305" r:id="rId74"/>
    <p:sldId id="336" r:id="rId75"/>
    <p:sldId id="306" r:id="rId76"/>
    <p:sldId id="307" r:id="rId77"/>
    <p:sldId id="308" r:id="rId78"/>
    <p:sldId id="360" r:id="rId79"/>
    <p:sldId id="344" r:id="rId80"/>
    <p:sldId id="345" r:id="rId81"/>
    <p:sldId id="346" r:id="rId82"/>
    <p:sldId id="347" r:id="rId83"/>
    <p:sldId id="348" r:id="rId84"/>
    <p:sldId id="357" r:id="rId85"/>
    <p:sldId id="349" r:id="rId86"/>
    <p:sldId id="350" r:id="rId87"/>
    <p:sldId id="310" r:id="rId8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6/30/2024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54</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80</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6/30/2024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6/30/2024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8673</Words>
  <Application>Microsoft Office PowerPoint</Application>
  <PresentationFormat>On-screen Show (4:3)</PresentationFormat>
  <Paragraphs>626</Paragraphs>
  <Slides>87</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54</cp:revision>
  <dcterms:created xsi:type="dcterms:W3CDTF">2024-06-13T16:15:46Z</dcterms:created>
  <dcterms:modified xsi:type="dcterms:W3CDTF">2024-06-30T02:52:58Z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